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69" r:id="rId4"/>
    <p:sldId id="270" r:id="rId5"/>
    <p:sldId id="279" r:id="rId6"/>
    <p:sldId id="278" r:id="rId7"/>
    <p:sldId id="257" r:id="rId8"/>
    <p:sldId id="273" r:id="rId9"/>
    <p:sldId id="266" r:id="rId10"/>
    <p:sldId id="262" r:id="rId11"/>
    <p:sldId id="274" r:id="rId12"/>
    <p:sldId id="275" r:id="rId13"/>
    <p:sldId id="276" r:id="rId14"/>
    <p:sldId id="277" r:id="rId15"/>
    <p:sldId id="285" r:id="rId16"/>
    <p:sldId id="283" r:id="rId17"/>
    <p:sldId id="286" r:id="rId18"/>
    <p:sldId id="28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4DF30-E91B-422B-AB3C-89495A34B491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CE4B-7FBF-4CC6-B975-17C13ABC7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Molecule structure-1\Molecular Structure &amp; Bonding_files\pio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82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odel-1\nh3hclmec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915400" cy="3733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4572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wmMgv-eÜb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mwbœ‡ek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mgx‡hvRx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eÜb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Model-1\nh3bf3di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924800" cy="3733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48768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mwbœ‡ek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mgx‡hvRx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eÜb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odel-1\lewisbas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534400" cy="5410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743200" y="6031468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mwbœ‡ek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mgx‡hvRx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eÜb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Model-1\h3oohdi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382000" cy="3962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4876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nvB‡Wªv†Rb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Avqb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vbvšÍi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1.wmMgv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 </a:t>
            </a:r>
          </a:p>
          <a:p>
            <a:endParaRPr lang="en-US" sz="4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2.B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‡_b ,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Bw_b,I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B_vBb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533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KvRt</a:t>
            </a:r>
            <a:endParaRPr lang="en-US" sz="60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1.wmM&amp;gv I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eÜb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D`vnibmn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2.wg‡_‡bi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| 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105561"/>
            <a:ext cx="493757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imvqb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Z…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w`&amp;&amp;&amp;&amp;&amp;&amp;&amp;&amp;&amp;&amp;&amp;¦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wmM&amp;gv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eÜb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15000" y="4869359"/>
            <a:ext cx="58269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cvB-eÜb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wmM&amp;gv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cvigvbweK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hvRbx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AiweUvj-Gi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gy‡LvgywLAwaµg‡bi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wmM&amp;gv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E:\Molecule structure-1\sigmo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91440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4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cvB-eÜb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t `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cvigvbweK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hvRbx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AiweUvj-Gi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Awaµg‡bi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4400" dirty="0"/>
          </a:p>
        </p:txBody>
      </p:sp>
      <p:pic>
        <p:nvPicPr>
          <p:cNvPr id="2050" name="Picture 2" descr="E:\Molecule structure-1\pio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79248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Molecule structure-1\Molecular Structure &amp; Bonding_files\atom2o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8153400" cy="4495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6858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MVb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olecule structure-1\hf_coval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7620000" cy="4191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52600" y="4572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nvB‡Wªv‡Rb‡d¬vivBW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wmM&amp;gv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eÜb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odel-1\ammoniu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8458200" cy="4495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Ammonium ion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Molecule structure-1\Molecular Structure &amp; Bonding_files\sporb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7924800" cy="48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838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B_vBb-Gi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wPG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Molecule structure-1\Molecular Structure &amp; Bonding_files\hybrid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3152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5769114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wg‡_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MVb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E:\Model-2\images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0750" y="3370446"/>
            <a:ext cx="1878650" cy="2115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127</Words>
  <Application>Microsoft Office PowerPoint</Application>
  <PresentationFormat>On-screen Show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welq t imvqb Aa¨vq t Z…Zxq cÎt w`&amp;&amp;&amp;&amp;&amp;&amp;&amp;&amp;&amp;&amp;&amp;¦Zxq   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welq t imvqb Aa¨vq t</dc:title>
  <dc:creator>HP</dc:creator>
  <cp:lastModifiedBy>HP</cp:lastModifiedBy>
  <cp:revision>55</cp:revision>
  <dcterms:created xsi:type="dcterms:W3CDTF">2015-09-16T14:43:32Z</dcterms:created>
  <dcterms:modified xsi:type="dcterms:W3CDTF">2016-11-19T03:46:23Z</dcterms:modified>
</cp:coreProperties>
</file>